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ela Gothic One"/>
      <p:regular r:id="rId16"/>
    </p:embeddedFont>
    <p:embeddedFont>
      <p:font typeface="Dela Gothic On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26952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 and Java: A Comparative Overview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558617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explores the key differences between Python and Java, two popular programming languages widely used across various industries.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653950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6547128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6523315"/>
            <a:ext cx="276439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Nsisong Akpaikpe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108821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Python and Java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is a high-level, interpreted language known for its readability and ease of use. It emphasizes code simplicity and is widely adopted for data science, machine learning, and web development.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Java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2374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is a compiled, object-oriented language renowned for its portability and platform independence. It's extensively used in enterprise applications, Android development, and back-end systems.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6116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Syntax and Language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65521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7822" y="3727847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6552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141351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Python's syntax is concise and intuitive, relying on indentation for code structure. It prioritizes readability and encourages cleaner, more concise code.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65521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67593" y="3727847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6552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Java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141351"/>
            <a:ext cx="300144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Java's syntax is more verbose and structured, with a focus on clarity and explicitness. It employs curly braces to define code blocks and utilizes a more formal syntax structure.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9933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Types and Variable Handling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049673"/>
            <a:ext cx="7627382" cy="1880473"/>
          </a:xfrm>
          <a:prstGeom prst="roundRect">
            <a:avLst>
              <a:gd name="adj" fmla="val 48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4057293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3575" y="4194810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524131" y="4194810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060877" y="4194810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5929" y="4679037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83575" y="4816554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Types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3524131" y="4816554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Typing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060877" y="4816554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Static Typing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5929" y="5300782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83575" y="543829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Variable Declaration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3524131" y="5438299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Implicit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060877" y="543829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Explicit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Control Structures and Functions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390180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606754"/>
            <a:ext cx="40364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Conditional Statements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09288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Both languages support common control structures, such as if-else statements, for decision-making.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4123372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339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Loops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826079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and while loops provide iterative capabilities for repeating code blocks.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856565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Functions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55927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Functions allow code modularity and reusability, promoting efficient programming practices.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06403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Object-Oriented Programming (OOP) Concepts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56741"/>
            <a:ext cx="4226838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5809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Encapsulation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6067068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hiding and access control through classes and methods.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356741"/>
            <a:ext cx="4226838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55809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Inheritance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6067068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Creating new classes based on existing ones, promoting code reuse and extensibility.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356741"/>
            <a:ext cx="4226838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55809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Polymorphism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6067068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Ability of objects to take on different forms, enabling flexibility and dynamic behavior.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1213854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Execution and Runtime Environment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is interpreted, meaning code is executed line by line without prior compilation. This allows for rapid prototyping and interactive development.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Java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is compiled, requiring source code to be translated into machine-readable bytecode before execution. This enables platform independence and optimized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50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801" y="3033474"/>
            <a:ext cx="8617148" cy="653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 Cases and Applications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1" y="3985498"/>
            <a:ext cx="496967" cy="496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5801" y="4681180"/>
            <a:ext cx="2743557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 Development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95801" y="5127308"/>
            <a:ext cx="3086100" cy="190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Both languages excel in web development, with Python often used for back-end frameworks like Django and Flask, while Java powers enterprise-level web applications.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34" y="3985498"/>
            <a:ext cx="496967" cy="4969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80034" y="4681180"/>
            <a:ext cx="3086100" cy="653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Science &amp; Machine Learning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080034" y="5454253"/>
            <a:ext cx="3086100" cy="1590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Python's rich libraries, such as NumPy, Pandas, and Scikit-learn, make it a popular choice for data analysis and machine learning tasks.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266" y="3985498"/>
            <a:ext cx="496967" cy="4969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4266" y="4681180"/>
            <a:ext cx="3086100" cy="653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Mobile App Development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64266" y="5454253"/>
            <a:ext cx="3086100" cy="190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is the primary language for Android app development, while Python can be used with frameworks like Kivy for cross-platform mobile app development.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8499" y="3985498"/>
            <a:ext cx="496967" cy="49696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48499" y="4681180"/>
            <a:ext cx="3086100" cy="653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Enterprise Applications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848499" y="5454253"/>
            <a:ext cx="3086100" cy="2226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Java's robust features and scalability make it suitable for building complex enterprise systems, while Python is increasingly used for automation and data-driven decision-making.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44967"/>
            <a:ext cx="104089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82631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4898946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48263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312450"/>
            <a:ext cx="352282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is a versatile language known for its readability and ease of use, making it ideal for data science, machine learning, and rapid prototyping.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482631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568" y="4898946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48263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Java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5312450"/>
            <a:ext cx="352282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is a robust and scalable language well-suited for enterprise applications, Android development, and back-end systems.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482631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38122" y="4898946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48263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Choose Wisely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5312450"/>
            <a:ext cx="3522821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choice between Python and Java ultimately depends on the specific project requirements, developer preferences, and desired performance characteristics.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2024-10-26T10:49:45Z</dcterms:created>
  <dcterms:modified xsi:type="dcterms:W3CDTF">2024-10-26T10:49:45Z</dcterms:modified>
</cp:coreProperties>
</file>